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2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6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94B6A-B4D5-4EA3-B851-1206542EE7A8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E1108-BC64-4EDE-B669-51852B1FDB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05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75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3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95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50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60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3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00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9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1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9013B-26D8-4593-8DC1-EE1B6D06A30D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9B32F-4363-44A3-91BA-BAB8D41A5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47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Диагональная полоса 5"/>
          <p:cNvSpPr/>
          <p:nvPr/>
        </p:nvSpPr>
        <p:spPr>
          <a:xfrm>
            <a:off x="5469467" y="-609600"/>
            <a:ext cx="9211733" cy="9211733"/>
          </a:xfrm>
          <a:prstGeom prst="diagStrip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354667" y="291869"/>
            <a:ext cx="9372600" cy="130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0873" y="440573"/>
            <a:ext cx="9144000" cy="89976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Сайт по открытию боксов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Блок-схема: знак завершения 4"/>
          <p:cNvSpPr/>
          <p:nvPr/>
        </p:nvSpPr>
        <p:spPr>
          <a:xfrm rot="20472655">
            <a:off x="317667" y="-728135"/>
            <a:ext cx="1574800" cy="534246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8686800" y="6218700"/>
            <a:ext cx="3405140" cy="6011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02087" y="6320300"/>
            <a:ext cx="6855229" cy="429635"/>
          </a:xfrm>
        </p:spPr>
        <p:txBody>
          <a:bodyPr/>
          <a:lstStyle/>
          <a:p>
            <a:r>
              <a:rPr lang="ru-RU" dirty="0" smtClean="0"/>
              <a:t>Выполнил</a:t>
            </a:r>
            <a:r>
              <a:rPr lang="en-US" dirty="0" smtClean="0"/>
              <a:t>:</a:t>
            </a:r>
            <a:r>
              <a:rPr lang="ru-RU" dirty="0" smtClean="0"/>
              <a:t> Столяров В.А.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67266" y="4896128"/>
            <a:ext cx="4334935" cy="130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9717" y="4725594"/>
            <a:ext cx="433003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Open_P</a:t>
            </a:r>
            <a:endParaRPr lang="ru-RU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14867" y="1697882"/>
            <a:ext cx="3903133" cy="293838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0" y="1941386"/>
            <a:ext cx="3422830" cy="2479408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6699481" y="2273259"/>
            <a:ext cx="2961718" cy="19431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05" y="1549809"/>
            <a:ext cx="3262562" cy="3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092335" y="79447"/>
            <a:ext cx="4441087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34146" y="136982"/>
            <a:ext cx="4499276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</a:t>
            </a:r>
            <a:r>
              <a:rPr lang="ru-RU" sz="4000" b="1" dirty="0" err="1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аватарки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8" y="858644"/>
            <a:ext cx="10247841" cy="52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092335" y="79447"/>
            <a:ext cx="4441087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34146" y="136982"/>
            <a:ext cx="4499276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</a:t>
            </a:r>
            <a:r>
              <a:rPr lang="ru-RU" sz="4000" b="1" dirty="0" err="1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аватарки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46" y="1001821"/>
            <a:ext cx="10915121" cy="55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7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860798" y="79447"/>
            <a:ext cx="3483371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71544" y="136982"/>
            <a:ext cx="386187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Ящики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0" y="1068560"/>
            <a:ext cx="10785080" cy="55227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59" y="2301103"/>
            <a:ext cx="2528025" cy="2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860798" y="79447"/>
            <a:ext cx="3483371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71544" y="136982"/>
            <a:ext cx="386187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Инвентарь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46" y="1238816"/>
            <a:ext cx="9818687" cy="51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599412" y="79447"/>
            <a:ext cx="385710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6284" y="136982"/>
            <a:ext cx="401713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Энциклопедия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3" y="930402"/>
            <a:ext cx="10951633" cy="56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599412" y="79447"/>
            <a:ext cx="385710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16284" y="136982"/>
            <a:ext cx="401713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Магазин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5" y="958728"/>
            <a:ext cx="11147147" cy="5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000894" y="478458"/>
            <a:ext cx="501257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2131" y="535993"/>
            <a:ext cx="5902036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Меню авторизации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3" y="2061711"/>
            <a:ext cx="11417234" cy="30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000894" y="478458"/>
            <a:ext cx="501257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2131" y="535993"/>
            <a:ext cx="5902036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Меню регистрации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8" y="1380003"/>
            <a:ext cx="10253663" cy="52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000894" y="478458"/>
            <a:ext cx="501257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2131" y="535993"/>
            <a:ext cx="5902036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 валют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87" y="1337283"/>
            <a:ext cx="9454804" cy="53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" y="249382"/>
            <a:ext cx="12010721" cy="62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Диагональная полоса 5"/>
          <p:cNvSpPr/>
          <p:nvPr/>
        </p:nvSpPr>
        <p:spPr>
          <a:xfrm>
            <a:off x="-310919" y="0"/>
            <a:ext cx="9211733" cy="9211733"/>
          </a:xfrm>
          <a:prstGeom prst="diagStrip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522133" y="291869"/>
            <a:ext cx="4783667" cy="130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0873" y="440573"/>
            <a:ext cx="9144000" cy="89976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Идея проекта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Блок-схема: знак завершения 4"/>
          <p:cNvSpPr/>
          <p:nvPr/>
        </p:nvSpPr>
        <p:spPr>
          <a:xfrm rot="20472655">
            <a:off x="11114437" y="4365538"/>
            <a:ext cx="1574800" cy="534246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75734" y="2040774"/>
            <a:ext cx="9423400" cy="3487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0341687" y="220132"/>
            <a:ext cx="1570913" cy="158326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970" y="376023"/>
            <a:ext cx="1384963" cy="1325777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95867" y="2243973"/>
            <a:ext cx="9076266" cy="30162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Создать сайт развлекательно-познавательного характера, где пользователь может выбирать определённый ящик, кликнув по нему мышкой, и получить персонажа из ящика.</a:t>
            </a:r>
            <a:endParaRPr lang="ru-RU" sz="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2310938" y="145949"/>
            <a:ext cx="674993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27810" y="203484"/>
            <a:ext cx="6833062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Возможности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для доработки и развития</a:t>
            </a:r>
            <a:endParaRPr lang="ru-RU" sz="28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77337" y="1379004"/>
            <a:ext cx="11362730" cy="70788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7337" y="1379004"/>
            <a:ext cx="1147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 Добавить больше персонажей и сундуков с ними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77337" y="2453695"/>
            <a:ext cx="832134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55398" y="2453695"/>
            <a:ext cx="82432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Сделать </a:t>
            </a:r>
            <a:r>
              <a:rPr lang="ru-RU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обменник</a:t>
            </a:r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с персонажами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77337" y="3575069"/>
            <a:ext cx="6358930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7337" y="3565031"/>
            <a:ext cx="64207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3) Сделать таблицу лидеров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77337" y="4694146"/>
            <a:ext cx="7120930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77337" y="5760218"/>
            <a:ext cx="9144464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77337" y="5729236"/>
            <a:ext cx="8932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5) Сделать анимированных персонажей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5846" y="4643958"/>
            <a:ext cx="7202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4) Сделать огромную статистику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8576742" y="2822916"/>
            <a:ext cx="3371818" cy="237360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17" y="2881234"/>
            <a:ext cx="2116667" cy="21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Диагональная полоса 5"/>
          <p:cNvSpPr/>
          <p:nvPr/>
        </p:nvSpPr>
        <p:spPr>
          <a:xfrm>
            <a:off x="0" y="-4605867"/>
            <a:ext cx="9211733" cy="9211733"/>
          </a:xfrm>
          <a:prstGeom prst="diagStrip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Блок-схема: знак завершения 4"/>
          <p:cNvSpPr/>
          <p:nvPr/>
        </p:nvSpPr>
        <p:spPr>
          <a:xfrm rot="20472655">
            <a:off x="6628197" y="208404"/>
            <a:ext cx="1574800" cy="534246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75734" y="2040774"/>
            <a:ext cx="9423400" cy="3487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0324407" y="220132"/>
            <a:ext cx="1612669" cy="160866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55133" y="1984261"/>
            <a:ext cx="9076266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Как я уже говорил, на сайте можно получить персонажа из ящика, впоследствии этого персонажа можно продать, и на деньги с продажи можно купить другого, либо накопить на более дорогого.</a:t>
            </a:r>
            <a:endParaRPr lang="ru-RU" sz="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522133" y="291869"/>
            <a:ext cx="4783667" cy="130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0873" y="440573"/>
            <a:ext cx="9144000" cy="89976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Описание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080" y="320839"/>
            <a:ext cx="1381853" cy="1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Диагональная полоса 5"/>
          <p:cNvSpPr/>
          <p:nvPr/>
        </p:nvSpPr>
        <p:spPr>
          <a:xfrm>
            <a:off x="7308503" y="-3073496"/>
            <a:ext cx="9211733" cy="9211733"/>
          </a:xfrm>
          <a:prstGeom prst="diagStrip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522133" y="291869"/>
            <a:ext cx="4783667" cy="130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0873" y="440573"/>
            <a:ext cx="9144000" cy="89976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Описание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Блок-схема: знак завершения 4"/>
          <p:cNvSpPr/>
          <p:nvPr/>
        </p:nvSpPr>
        <p:spPr>
          <a:xfrm rot="20472655">
            <a:off x="2446865" y="684508"/>
            <a:ext cx="1574800" cy="534246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75734" y="1724401"/>
            <a:ext cx="9423400" cy="49388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0341687" y="220132"/>
            <a:ext cx="1570913" cy="158326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29917" y="1820641"/>
            <a:ext cx="926733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indent="457200" algn="ctr"/>
            <a:r>
              <a:rPr lang="ru-RU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Так же пользователю дают право выбрать аватарку на сайте из предложенных, но если пользователю захочется поставить свою, то на сайте это предусмотренно</a:t>
            </a:r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ru-RU" sz="36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Важно аватарка должна быть в формате </a:t>
            </a:r>
            <a:r>
              <a:rPr lang="en-US" sz="36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png</a:t>
            </a:r>
            <a:r>
              <a:rPr lang="ru-RU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о чём говорится при её загрузке, если же пользователь сделает, что-то не так сайт сообщит об этом и аватарка не установиться!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31" y="291869"/>
            <a:ext cx="1428949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507077" y="291869"/>
            <a:ext cx="7798723" cy="130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142" y="440573"/>
            <a:ext cx="7597833" cy="1005842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Использованные программы и </a:t>
            </a: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библиотеки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1439" y="1724401"/>
            <a:ext cx="11970327" cy="49388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0341687" y="220132"/>
            <a:ext cx="1570913" cy="158326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7077" y="2294633"/>
            <a:ext cx="5505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19"/>
              </a:lnSpc>
            </a:pPr>
            <a:r>
              <a:rPr lang="en-US" sz="5400" dirty="0" smtClean="0">
                <a:solidFill>
                  <a:srgbClr val="100F0D"/>
                </a:solidFill>
                <a:latin typeface="Overpass Light"/>
              </a:rPr>
              <a:t>Программы:</a:t>
            </a:r>
            <a:endParaRPr lang="ru-RU" sz="5400" dirty="0" smtClean="0">
              <a:solidFill>
                <a:srgbClr val="100F0D"/>
              </a:solidFill>
              <a:latin typeface="Overpass Light"/>
            </a:endParaRPr>
          </a:p>
          <a:p>
            <a:pPr>
              <a:lnSpc>
                <a:spcPts val="3219"/>
              </a:lnSpc>
            </a:pPr>
            <a:endParaRPr lang="en-US" sz="5400" dirty="0">
              <a:solidFill>
                <a:srgbClr val="100F0D"/>
              </a:solidFill>
              <a:latin typeface="Overpass Light"/>
            </a:endParaRPr>
          </a:p>
          <a:p>
            <a:pPr>
              <a:lnSpc>
                <a:spcPts val="3219"/>
              </a:lnSpc>
            </a:pPr>
            <a:r>
              <a:rPr lang="en-US" sz="5400" dirty="0">
                <a:solidFill>
                  <a:srgbClr val="100F0D"/>
                </a:solidFill>
                <a:latin typeface="Overpass Light"/>
              </a:rPr>
              <a:t>PyCharm</a:t>
            </a:r>
            <a:endParaRPr lang="ru-RU" sz="5400" dirty="0"/>
          </a:p>
        </p:txBody>
      </p:sp>
      <p:pic>
        <p:nvPicPr>
          <p:cNvPr id="13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733" y="3810103"/>
            <a:ext cx="6400800" cy="248831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751321" y="2102762"/>
            <a:ext cx="5505796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19"/>
              </a:lnSpc>
            </a:pPr>
            <a:r>
              <a:rPr lang="ru-RU" sz="5400" dirty="0" smtClean="0">
                <a:solidFill>
                  <a:srgbClr val="100F0D"/>
                </a:solidFill>
                <a:latin typeface="Overpass Light"/>
              </a:rPr>
              <a:t>Библиотеки</a:t>
            </a:r>
            <a:r>
              <a:rPr lang="en-US" sz="5400" dirty="0" smtClean="0">
                <a:solidFill>
                  <a:srgbClr val="100F0D"/>
                </a:solidFill>
                <a:latin typeface="Overpass Light"/>
              </a:rPr>
              <a:t>:</a:t>
            </a:r>
            <a:endParaRPr lang="ru-RU" sz="5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36" y="407447"/>
            <a:ext cx="1170213" cy="109692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13972" y="2680292"/>
            <a:ext cx="499841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flask_login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sqlalchemy.orm</a:t>
            </a:r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orm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sqlalchemy.ext.declarative</a:t>
            </a:r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flask_wtf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wtforms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wtforms.validators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werkzeug.security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base64</a:t>
            </a:r>
          </a:p>
          <a:p>
            <a:pPr algn="ctr"/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  <a:endParaRPr lang="en-U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base64 import b64encode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bs4 import </a:t>
            </a:r>
            <a:r>
              <a:rPr 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507077" y="291869"/>
            <a:ext cx="2981190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770611" y="-59808"/>
            <a:ext cx="7597833" cy="1005842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1439" y="1724401"/>
            <a:ext cx="12100561" cy="51335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822353" y="70567"/>
            <a:ext cx="1570913" cy="158326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59" y="216204"/>
            <a:ext cx="1378319" cy="129199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39070" y="1806913"/>
            <a:ext cx="10508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Сайт состоит из нескольких частей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8109" y="2758036"/>
            <a:ext cx="50706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1)Главное меню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38240" y="3568766"/>
            <a:ext cx="3392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2)Профиль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38240" y="4368552"/>
            <a:ext cx="2720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3)Ящики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38240" y="5231785"/>
            <a:ext cx="3895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4)Инвентарь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647831" y="2728611"/>
            <a:ext cx="5070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5)Энциклопедия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647831" y="3651941"/>
            <a:ext cx="3276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6)Магазин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647831" y="4575271"/>
            <a:ext cx="6413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7)Меню регистрации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601409" y="5395378"/>
            <a:ext cx="6645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8)Меню авторизации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77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r="1314" b="11393"/>
          <a:stretch/>
        </p:blipFill>
        <p:spPr>
          <a:xfrm>
            <a:off x="493453" y="872865"/>
            <a:ext cx="11426999" cy="577124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860798" y="79447"/>
            <a:ext cx="3483371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71544" y="136982"/>
            <a:ext cx="386187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Главное меню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Стрелка вправо 12"/>
          <p:cNvSpPr/>
          <p:nvPr/>
        </p:nvSpPr>
        <p:spPr>
          <a:xfrm rot="20653389">
            <a:off x="4139738" y="1554031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886170" y="1933482"/>
            <a:ext cx="4828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Имя и Фамилия</a:t>
            </a:r>
            <a:endParaRPr lang="ru-RU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Стрелка вправо 21"/>
          <p:cNvSpPr/>
          <p:nvPr/>
        </p:nvSpPr>
        <p:spPr>
          <a:xfrm rot="20653389">
            <a:off x="9982762" y="1457049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9038271" y="1836500"/>
            <a:ext cx="2210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Аватар</a:t>
            </a:r>
            <a:endParaRPr lang="ru-RU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3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860798" y="79447"/>
            <a:ext cx="3483371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71544" y="136982"/>
            <a:ext cx="386187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Главное меню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7" y="1209530"/>
            <a:ext cx="11090457" cy="54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860798" y="79447"/>
            <a:ext cx="3483371" cy="71397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71544" y="136982"/>
            <a:ext cx="3861877" cy="598901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</a:pPr>
            <a:r>
              <a:rPr lang="ru-RU" sz="4000" b="1" dirty="0" smtClean="0">
                <a:solidFill>
                  <a:srgbClr val="100F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  <a:endParaRPr lang="ru-RU" sz="4000" b="1" dirty="0">
              <a:solidFill>
                <a:srgbClr val="100F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" y="926734"/>
            <a:ext cx="11097337" cy="57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240</Words>
  <Application>Microsoft Office PowerPoint</Application>
  <PresentationFormat>Широкоэкранный</PresentationFormat>
  <Paragraphs>62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Overpass Light</vt:lpstr>
      <vt:lpstr>Тема Office</vt:lpstr>
      <vt:lpstr>Сайт по открытию боксов</vt:lpstr>
      <vt:lpstr>Идея проекта</vt:lpstr>
      <vt:lpstr>Описание</vt:lpstr>
      <vt:lpstr>Описание</vt:lpstr>
      <vt:lpstr>Использованные программы и библиотеки</vt:lpstr>
      <vt:lpstr>Структура</vt:lpstr>
      <vt:lpstr>Главное меню</vt:lpstr>
      <vt:lpstr>Главное меню</vt:lpstr>
      <vt:lpstr>Профиль</vt:lpstr>
      <vt:lpstr>Выбор аватарки</vt:lpstr>
      <vt:lpstr>Выбор аватарки</vt:lpstr>
      <vt:lpstr>Ящики</vt:lpstr>
      <vt:lpstr>Инвентарь</vt:lpstr>
      <vt:lpstr>Энциклопедия</vt:lpstr>
      <vt:lpstr>Магазин</vt:lpstr>
      <vt:lpstr>Меню авторизации</vt:lpstr>
      <vt:lpstr>Меню регистрации</vt:lpstr>
      <vt:lpstr>Курс валют</vt:lpstr>
      <vt:lpstr>Презентация PowerPoint</vt:lpstr>
      <vt:lpstr>Возможности для доработки и 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по открытию боксов</dc:title>
  <dc:creator>Вова</dc:creator>
  <cp:lastModifiedBy>Вова</cp:lastModifiedBy>
  <cp:revision>17</cp:revision>
  <dcterms:created xsi:type="dcterms:W3CDTF">2024-04-21T17:02:47Z</dcterms:created>
  <dcterms:modified xsi:type="dcterms:W3CDTF">2024-04-25T17:24:36Z</dcterms:modified>
</cp:coreProperties>
</file>